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media1.gif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lvl1pPr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354364" indent="-465364">
              <a:spcBef>
                <a:spcPts val="3200"/>
              </a:spcBef>
              <a:defRPr sz="3800"/>
            </a:lvl3pPr>
            <a:lvl4pPr marL="1798864" indent="-465364">
              <a:spcBef>
                <a:spcPts val="3200"/>
              </a:spcBef>
              <a:defRPr sz="3800"/>
            </a:lvl4pPr>
            <a:lvl5pPr marL="2243364" indent="-465364">
              <a:spcBef>
                <a:spcPts val="32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082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10527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4972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9417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3862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8307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752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7197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642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Relationship Id="rId3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TechKnow_Logo_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7775" y="6146892"/>
            <a:ext cx="7648370" cy="1152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03B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66" y="0"/>
            <a:ext cx="243840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4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66" y="0"/>
            <a:ext cx="243840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04B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66" y="0"/>
            <a:ext cx="243840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05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65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Resume_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54110" y="6230950"/>
            <a:ext cx="4675779" cy="125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techno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203601" y="2810442"/>
            <a:ext cx="6350001" cy="4233334"/>
          </a:xfrm>
          <a:prstGeom prst="rect">
            <a:avLst/>
          </a:prstGeom>
        </p:spPr>
      </p:pic>
      <p:pic>
        <p:nvPicPr>
          <p:cNvPr id="61" name="Group Updated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75005" y="7543318"/>
            <a:ext cx="15966722" cy="4510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Resume_Logo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05668" y="4075815"/>
            <a:ext cx="6204411" cy="16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TechKnow_Logo_Whit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93925" y="4566651"/>
            <a:ext cx="4783549" cy="720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roblem.png"/>
          <p:cNvPicPr/>
          <p:nvPr/>
        </p:nvPicPr>
        <p:blipFill>
          <a:blip r:embed="rId2">
            <a:extLst/>
          </a:blip>
          <a:srcRect l="0" t="259" r="0" b="259"/>
          <a:stretch>
            <a:fillRect/>
          </a:stretch>
        </p:blipFill>
        <p:spPr>
          <a:xfrm>
            <a:off x="-141775" y="-2286000"/>
            <a:ext cx="24384001" cy="1828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6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Value Pro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-1285236"/>
            <a:ext cx="22860000" cy="171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Resume_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9860" y="4768651"/>
            <a:ext cx="6204412" cy="1664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01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4900" y="-50061"/>
            <a:ext cx="24561996" cy="13816122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01B.jpg"/>
          <p:cNvPicPr/>
          <p:nvPr/>
        </p:nvPicPr>
        <p:blipFill>
          <a:blip r:embed="rId2">
            <a:extLst/>
          </a:blip>
          <a:srcRect l="0" t="489" r="0" b="489"/>
          <a:stretch>
            <a:fillRect/>
          </a:stretch>
        </p:blipFill>
        <p:spPr>
          <a:xfrm>
            <a:off x="-125116" y="0"/>
            <a:ext cx="246253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01C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66" y="0"/>
            <a:ext cx="243840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02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66" y="0"/>
            <a:ext cx="243840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03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66" y="0"/>
            <a:ext cx="243840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03C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65" y="0"/>
            <a:ext cx="243840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